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5" r:id="rId3"/>
    <p:sldId id="274" r:id="rId4"/>
    <p:sldId id="276" r:id="rId5"/>
    <p:sldId id="266" r:id="rId6"/>
    <p:sldId id="273" r:id="rId7"/>
    <p:sldId id="256" r:id="rId8"/>
    <p:sldId id="258" r:id="rId9"/>
    <p:sldId id="267" r:id="rId10"/>
    <p:sldId id="268" r:id="rId11"/>
    <p:sldId id="269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9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5C82-6468-B54E-98AC-F52F3860769B}" type="datetimeFigureOut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FCDE-3811-FE41-804C-547899A64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5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5C82-6468-B54E-98AC-F52F3860769B}" type="datetimeFigureOut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FCDE-3811-FE41-804C-547899A64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9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5C82-6468-B54E-98AC-F52F3860769B}" type="datetimeFigureOut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FCDE-3811-FE41-804C-547899A64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4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5C82-6468-B54E-98AC-F52F3860769B}" type="datetimeFigureOut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FCDE-3811-FE41-804C-547899A64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9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5C82-6468-B54E-98AC-F52F3860769B}" type="datetimeFigureOut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FCDE-3811-FE41-804C-547899A64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7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5C82-6468-B54E-98AC-F52F3860769B}" type="datetimeFigureOut">
              <a:rPr lang="en-US" smtClean="0"/>
              <a:t>5/3/15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FCDE-3811-FE41-804C-547899A64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9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5C82-6468-B54E-98AC-F52F3860769B}" type="datetimeFigureOut">
              <a:rPr lang="en-US" smtClean="0"/>
              <a:t>5/3/15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FCDE-3811-FE41-804C-547899A64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9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5C82-6468-B54E-98AC-F52F3860769B}" type="datetimeFigureOut">
              <a:rPr lang="en-US" smtClean="0"/>
              <a:t>5/3/15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FCDE-3811-FE41-804C-547899A64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5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5C82-6468-B54E-98AC-F52F3860769B}" type="datetimeFigureOut">
              <a:rPr lang="en-US" smtClean="0"/>
              <a:t>5/3/15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FCDE-3811-FE41-804C-547899A64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0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5C82-6468-B54E-98AC-F52F3860769B}" type="datetimeFigureOut">
              <a:rPr lang="en-US" smtClean="0"/>
              <a:t>5/3/15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FCDE-3811-FE41-804C-547899A64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0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5C82-6468-B54E-98AC-F52F3860769B}" type="datetimeFigureOut">
              <a:rPr lang="en-US" smtClean="0"/>
              <a:t>5/3/15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FCDE-3811-FE41-804C-547899A64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5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5C82-6468-B54E-98AC-F52F3860769B}" type="datetimeFigureOut">
              <a:rPr lang="en-US" smtClean="0"/>
              <a:t>5/3/15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FFCDE-3811-FE41-804C-547899A64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2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2.jpeg"/><Relationship Id="rId5" Type="http://schemas.microsoft.com/office/2007/relationships/hdphoto" Target="../media/hdphoto2.wdp"/><Relationship Id="rId6" Type="http://schemas.openxmlformats.org/officeDocument/2006/relationships/image" Target="../media/image23.jpeg"/><Relationship Id="rId7" Type="http://schemas.microsoft.com/office/2007/relationships/hdphoto" Target="../media/hdphoto3.wdp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Superheroes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step-by-step </a:t>
            </a:r>
          </a:p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157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429" y="239263"/>
            <a:ext cx="3265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Simple Superhero</a:t>
            </a:r>
          </a:p>
          <a:p>
            <a:r>
              <a:rPr lang="en-US" dirty="0" smtClean="0"/>
              <a:t>Page 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4" y="1177241"/>
            <a:ext cx="3537858" cy="2656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428" y="1177241"/>
            <a:ext cx="3537858" cy="2656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29" y="3981098"/>
            <a:ext cx="3510643" cy="2635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4428" y="4086191"/>
            <a:ext cx="3537858" cy="253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7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429" y="239263"/>
            <a:ext cx="3265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Super Spy</a:t>
            </a:r>
          </a:p>
          <a:p>
            <a:r>
              <a:rPr lang="en-US" dirty="0" smtClean="0"/>
              <a:t>Page </a:t>
            </a:r>
            <a:r>
              <a:rPr lang="en-US" dirty="0"/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46" y="885594"/>
            <a:ext cx="3280901" cy="29323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958" y="885594"/>
            <a:ext cx="3072892" cy="2932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71" y="3746968"/>
            <a:ext cx="3306476" cy="2986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342" y="3817899"/>
            <a:ext cx="3207508" cy="285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7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429" y="239263"/>
            <a:ext cx="3265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Super Spy</a:t>
            </a:r>
          </a:p>
          <a:p>
            <a:r>
              <a:rPr lang="en-US" dirty="0" smtClean="0"/>
              <a:t>Page 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410" y="3697061"/>
            <a:ext cx="4237397" cy="3160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85" y="3672842"/>
            <a:ext cx="3549125" cy="3160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572" y="613934"/>
            <a:ext cx="3029857" cy="3029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285" y="686023"/>
            <a:ext cx="3375025" cy="29577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225143" y="686023"/>
            <a:ext cx="0" cy="2957768"/>
          </a:xfrm>
          <a:prstGeom prst="line">
            <a:avLst/>
          </a:prstGeom>
          <a:ln w="3175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67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429" y="239263"/>
            <a:ext cx="1433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Batgirl</a:t>
            </a:r>
          </a:p>
          <a:p>
            <a:r>
              <a:rPr lang="en-US" dirty="0" smtClean="0"/>
              <a:t>Page 1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077" y="239263"/>
            <a:ext cx="6027936" cy="645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7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78000">
              <a:srgbClr val="FFFFFF"/>
            </a:gs>
          </a:gsLst>
          <a:lin ang="55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Normal to Hero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286" y="1354730"/>
            <a:ext cx="5726570" cy="550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64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2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Superhero </a:t>
            </a:r>
            <a:r>
              <a:rPr lang="en-US" dirty="0"/>
              <a:t>C</a:t>
            </a:r>
            <a:r>
              <a:rPr lang="en-US" dirty="0" smtClean="0"/>
              <a:t>omplex</a:t>
            </a:r>
            <a:endParaRPr lang="en-US" dirty="0"/>
          </a:p>
        </p:txBody>
      </p:sp>
      <p:pic>
        <p:nvPicPr>
          <p:cNvPr id="4" name="Picture 3" descr="the superherine compl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31" y="1786018"/>
            <a:ext cx="3443580" cy="4491411"/>
          </a:xfrm>
          <a:prstGeom prst="rect">
            <a:avLst/>
          </a:prstGeom>
          <a:ln w="12700" cmpd="sng">
            <a:solidFill>
              <a:schemeClr val="tx2"/>
            </a:solidFill>
          </a:ln>
        </p:spPr>
      </p:pic>
      <p:pic>
        <p:nvPicPr>
          <p:cNvPr id="5" name="Picture 4" descr="the superhero comple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58" y="1786018"/>
            <a:ext cx="3664856" cy="4491411"/>
          </a:xfrm>
          <a:prstGeom prst="rect">
            <a:avLst/>
          </a:prstGeom>
          <a:ln w="12700" cmpd="sng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59912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2846"/>
          </a:xfrm>
        </p:spPr>
        <p:txBody>
          <a:bodyPr/>
          <a:lstStyle/>
          <a:p>
            <a:r>
              <a:rPr lang="en-US" dirty="0" smtClean="0">
                <a:latin typeface="Graphite Std"/>
                <a:cs typeface="Graphite Std"/>
              </a:rPr>
              <a:t>What makes them so….SUPER?</a:t>
            </a:r>
            <a:endParaRPr lang="en-US" dirty="0"/>
          </a:p>
        </p:txBody>
      </p:sp>
      <p:pic>
        <p:nvPicPr>
          <p:cNvPr id="4" name="Picture 3" descr="Captain_America___Watercolor_by_northchav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99" y="2783900"/>
            <a:ext cx="2388695" cy="3819722"/>
          </a:xfrm>
          <a:prstGeom prst="rect">
            <a:avLst/>
          </a:prstGeom>
        </p:spPr>
      </p:pic>
      <p:pic>
        <p:nvPicPr>
          <p:cNvPr id="5" name="Picture 4" descr="Hulk watercol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77" y="1196588"/>
            <a:ext cx="2480175" cy="3174623"/>
          </a:xfrm>
          <a:prstGeom prst="rect">
            <a:avLst/>
          </a:prstGeom>
        </p:spPr>
      </p:pic>
      <p:pic>
        <p:nvPicPr>
          <p:cNvPr id="7" name="Picture 6" descr="Superm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9" y="2783900"/>
            <a:ext cx="2174995" cy="3819722"/>
          </a:xfrm>
          <a:prstGeom prst="rect">
            <a:avLst/>
          </a:prstGeom>
        </p:spPr>
      </p:pic>
      <p:pic>
        <p:nvPicPr>
          <p:cNvPr id="6" name="Picture 5" descr="Classic_Batman_by_mjfletch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95" y="1196588"/>
            <a:ext cx="2478235" cy="323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74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53000">
              <a:srgbClr val="FFFFFF"/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0450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Complete the “Create A Super</a:t>
            </a:r>
            <a:r>
              <a:rPr lang="en-US" smtClean="0"/>
              <a:t>” handout. </a:t>
            </a:r>
            <a:endParaRPr lang="en-US" dirty="0" smtClean="0"/>
          </a:p>
          <a:p>
            <a:r>
              <a:rPr lang="en-US" dirty="0" smtClean="0"/>
              <a:t>Check off your sketches and select your medium.</a:t>
            </a:r>
          </a:p>
          <a:p>
            <a:r>
              <a:rPr lang="en-US" dirty="0" smtClean="0"/>
              <a:t>Lightly draw with pencil.</a:t>
            </a:r>
            <a:r>
              <a:rPr lang="en-US" dirty="0"/>
              <a:t> </a:t>
            </a:r>
            <a:endParaRPr lang="en-US" dirty="0" smtClean="0"/>
          </a:p>
          <a:p>
            <a:pPr marL="0" indent="0" algn="ctr">
              <a:buNone/>
            </a:pPr>
            <a:r>
              <a:rPr lang="en-US" sz="4000" b="1" u="sng" dirty="0"/>
              <a:t> </a:t>
            </a:r>
            <a:r>
              <a:rPr lang="en-US" sz="4000" b="1" u="sng" dirty="0" smtClean="0"/>
              <a:t>Super </a:t>
            </a:r>
            <a:r>
              <a:rPr lang="en-US" sz="4000" b="1" u="sng" dirty="0"/>
              <a:t>MUST:</a:t>
            </a:r>
          </a:p>
          <a:p>
            <a:pPr lvl="0"/>
            <a:r>
              <a:rPr lang="en-US" sz="4000" dirty="0"/>
              <a:t>Represent you and have three visible characteristics that look like you.</a:t>
            </a:r>
          </a:p>
          <a:p>
            <a:pPr marL="0" indent="0">
              <a:buNone/>
            </a:pPr>
            <a:r>
              <a:rPr lang="en-US" sz="4000" dirty="0" smtClean="0"/>
              <a:t>      </a:t>
            </a:r>
            <a:r>
              <a:rPr lang="en-US" dirty="0" smtClean="0"/>
              <a:t>(</a:t>
            </a:r>
            <a:r>
              <a:rPr lang="en-US" dirty="0"/>
              <a:t>Example: eye shape, face shape, hairstyle)  </a:t>
            </a:r>
          </a:p>
          <a:p>
            <a:pPr lvl="0"/>
            <a:r>
              <a:rPr lang="en-US" sz="4000" dirty="0"/>
              <a:t>Be in proportion and perspective; try putting your Super in a “dynamic” pose.</a:t>
            </a:r>
          </a:p>
          <a:p>
            <a:pPr marL="0" indent="0">
              <a:buNone/>
            </a:pPr>
            <a:r>
              <a:rPr lang="en-US" sz="4000" dirty="0" smtClean="0"/>
              <a:t>    </a:t>
            </a:r>
            <a:r>
              <a:rPr lang="en-US" dirty="0" smtClean="0"/>
              <a:t>  (</a:t>
            </a:r>
            <a:r>
              <a:rPr lang="en-US" dirty="0"/>
              <a:t>Avoid “little kid” style, stick figures, or over simplified shapes.)</a:t>
            </a:r>
          </a:p>
          <a:p>
            <a:pPr lvl="0"/>
            <a:r>
              <a:rPr lang="en-US" sz="4000" dirty="0"/>
              <a:t>Illustrate at least two of your powers or abilities in your drawing.</a:t>
            </a:r>
          </a:p>
          <a:p>
            <a:pPr lvl="0"/>
            <a:r>
              <a:rPr lang="en-US" sz="4000" dirty="0"/>
              <a:t>Must have a light source (shading), be in color (medium), and have a background.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739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rgbClr val="00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1285" y="274638"/>
            <a:ext cx="2830285" cy="922791"/>
          </a:xfrm>
          <a:solidFill>
            <a:schemeClr val="bg1"/>
          </a:solidFill>
          <a:ln w="38100" cmpd="sng">
            <a:solidFill>
              <a:schemeClr val="accent2"/>
            </a:solidFill>
          </a:ln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05429" y="1527238"/>
            <a:ext cx="726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YES!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68142" y="1530476"/>
            <a:ext cx="687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NO!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230" y="2131459"/>
            <a:ext cx="2527823" cy="1695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142" y="4158178"/>
            <a:ext cx="2091871" cy="2333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52" y="2131459"/>
            <a:ext cx="2067658" cy="2202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2010" y="3907505"/>
            <a:ext cx="2032046" cy="27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5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857" y="166691"/>
            <a:ext cx="2231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Cartoon Superhero</a:t>
            </a:r>
          </a:p>
          <a:p>
            <a:r>
              <a:rPr lang="en-US" dirty="0" smtClean="0"/>
              <a:t>Page 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22" y="946353"/>
            <a:ext cx="3510642" cy="2635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572" y="946354"/>
            <a:ext cx="3510642" cy="26356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23" y="3903639"/>
            <a:ext cx="3510641" cy="26356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572" y="3903639"/>
            <a:ext cx="3534229" cy="265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64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429" y="239263"/>
            <a:ext cx="3265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Cartoon Superhero</a:t>
            </a:r>
          </a:p>
          <a:p>
            <a:r>
              <a:rPr lang="en-US" dirty="0" smtClean="0"/>
              <a:t>Page 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72" y="1088570"/>
            <a:ext cx="3510642" cy="2521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1430" y="1088570"/>
            <a:ext cx="3510642" cy="2635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44" y="3891251"/>
            <a:ext cx="3565070" cy="2676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1430" y="4049202"/>
            <a:ext cx="3510642" cy="256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429" y="239263"/>
            <a:ext cx="3265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Simple Super Hero</a:t>
            </a:r>
          </a:p>
          <a:p>
            <a:r>
              <a:rPr lang="en-US" dirty="0" smtClean="0"/>
              <a:t>Page 2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429" y="1172884"/>
            <a:ext cx="3510643" cy="26356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1586" y="1218317"/>
            <a:ext cx="3451729" cy="2590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429" y="4066745"/>
            <a:ext cx="3510643" cy="2635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1586" y="4066745"/>
            <a:ext cx="3451729" cy="259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7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177</Words>
  <Application>Microsoft Macintosh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Superheroes</vt:lpstr>
      <vt:lpstr>From Normal to Hero</vt:lpstr>
      <vt:lpstr>The Superhero Complex</vt:lpstr>
      <vt:lpstr>What makes them so….SUPER?</vt:lpstr>
      <vt:lpstr>Assignment 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Heroes</dc:title>
  <dc:creator>T J</dc:creator>
  <cp:lastModifiedBy>T J</cp:lastModifiedBy>
  <cp:revision>18</cp:revision>
  <dcterms:created xsi:type="dcterms:W3CDTF">2014-12-14T20:52:26Z</dcterms:created>
  <dcterms:modified xsi:type="dcterms:W3CDTF">2015-05-03T22:20:58Z</dcterms:modified>
</cp:coreProperties>
</file>