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5" r:id="rId8"/>
    <p:sldId id="270" r:id="rId9"/>
    <p:sldId id="261" r:id="rId10"/>
    <p:sldId id="262" r:id="rId11"/>
    <p:sldId id="264" r:id="rId12"/>
    <p:sldId id="266" r:id="rId13"/>
    <p:sldId id="263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6729-61EF-4571-B657-1264FC51E208}" type="datetimeFigureOut">
              <a:rPr lang="en-US" smtClean="0"/>
              <a:pPr/>
              <a:t>1/24/16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4290-8CC0-4142-BEC6-C9B2B18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36575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raggadocio"/>
                <a:cs typeface="Braggadocio"/>
              </a:rPr>
              <a:t> One </a:t>
            </a:r>
            <a:br>
              <a:rPr lang="en-US" sz="4800" dirty="0" smtClean="0">
                <a:latin typeface="Braggadocio"/>
                <a:cs typeface="Braggadocio"/>
              </a:rPr>
            </a:br>
            <a:r>
              <a:rPr lang="en-US" sz="4800" dirty="0" smtClean="0">
                <a:latin typeface="Braggadocio"/>
                <a:cs typeface="Braggadocio"/>
              </a:rPr>
              <a:t>Point </a:t>
            </a:r>
            <a:r>
              <a:rPr lang="en-US" sz="4800" dirty="0">
                <a:latin typeface="Braggadocio"/>
                <a:cs typeface="Braggadocio"/>
              </a:rPr>
              <a:t>L</a:t>
            </a:r>
            <a:r>
              <a:rPr lang="en-US" sz="4800" dirty="0" smtClean="0">
                <a:latin typeface="Braggadocio"/>
                <a:cs typeface="Braggadocio"/>
              </a:rPr>
              <a:t>inear </a:t>
            </a:r>
            <a:r>
              <a:rPr lang="en-US" sz="4800" dirty="0">
                <a:latin typeface="Braggadocio"/>
                <a:cs typeface="Braggadocio"/>
              </a:rPr>
              <a:t>P</a:t>
            </a:r>
            <a:r>
              <a:rPr lang="en-US" sz="4800" dirty="0" smtClean="0">
                <a:latin typeface="Braggadocio"/>
                <a:cs typeface="Braggadocio"/>
              </a:rPr>
              <a:t>erspective</a:t>
            </a:r>
            <a:endParaRPr lang="en-US" sz="4800" dirty="0">
              <a:latin typeface="Braggadocio"/>
              <a:cs typeface="Braggadoci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Raphael's </a:t>
            </a:r>
            <a:br>
              <a:rPr lang="en-US" dirty="0" smtClean="0"/>
            </a:br>
            <a:r>
              <a:rPr lang="en-US" dirty="0" smtClean="0"/>
              <a:t>School of Scholars  </a:t>
            </a:r>
            <a:endParaRPr lang="en-US" dirty="0"/>
          </a:p>
        </p:txBody>
      </p:sp>
      <p:pic>
        <p:nvPicPr>
          <p:cNvPr id="6146" name="Picture 2" descr="C:\Users\steve\Desktop\Tyler TeacherPants Jensen\Thumb Drive\Art Foundations\perspective\Rapheal perspectiv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543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Letters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5792611" cy="2502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124200"/>
            <a:ext cx="4953000" cy="3178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 </a:t>
            </a:r>
            <a:r>
              <a:rPr lang="en-US" dirty="0" err="1" smtClean="0"/>
              <a:t>Vasarely</a:t>
            </a:r>
            <a:endParaRPr lang="en-US" dirty="0"/>
          </a:p>
        </p:txBody>
      </p:sp>
      <p:pic>
        <p:nvPicPr>
          <p:cNvPr id="4" name="Content Placeholder 3" descr="vasarely-galax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032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 point introduction</a:t>
            </a:r>
            <a:endParaRPr lang="en-US" dirty="0"/>
          </a:p>
        </p:txBody>
      </p:sp>
      <p:pic>
        <p:nvPicPr>
          <p:cNvPr id="7170" name="Picture 2" descr="C:\Users\steve\Desktop\Tyler TeacherPants Jensen\Thumb Drive\Art Foundations\perspective\bird's eye perspectiv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638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Bird’s Eye</a:t>
            </a:r>
            <a:endParaRPr lang="en-US" dirty="0"/>
          </a:p>
        </p:txBody>
      </p:sp>
      <p:pic>
        <p:nvPicPr>
          <p:cNvPr id="4" name="Picture 3" descr="one point birds 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156200" cy="3548508"/>
          </a:xfrm>
          <a:prstGeom prst="rect">
            <a:avLst/>
          </a:prstGeom>
        </p:spPr>
      </p:pic>
      <p:pic>
        <p:nvPicPr>
          <p:cNvPr id="5" name="Picture 4" descr="one point c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1400"/>
            <a:ext cx="4818655" cy="30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5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Point Room</a:t>
            </a:r>
            <a:endParaRPr lang="en-US" dirty="0"/>
          </a:p>
        </p:txBody>
      </p:sp>
      <p:pic>
        <p:nvPicPr>
          <p:cNvPr id="5" name="Picture 4" descr="Kitchen one 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620000" cy="53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12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Point City</a:t>
            </a:r>
            <a:endParaRPr lang="en-US" dirty="0"/>
          </a:p>
        </p:txBody>
      </p:sp>
      <p:pic>
        <p:nvPicPr>
          <p:cNvPr id="4" name="Picture 3" descr="One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2751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8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in perspective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342632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14800"/>
            <a:ext cx="3886200" cy="2512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14800"/>
            <a:ext cx="3886200" cy="2584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371600"/>
            <a:ext cx="2479544" cy="23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ckadder ITC" pitchFamily="82" charset="0"/>
              </a:rPr>
              <a:t>Brunelleschi’s Vision</a:t>
            </a:r>
            <a:endParaRPr lang="en-US" dirty="0">
              <a:latin typeface="Blackadder ITC" pitchFamily="82" charset="0"/>
            </a:endParaRPr>
          </a:p>
        </p:txBody>
      </p:sp>
      <p:pic>
        <p:nvPicPr>
          <p:cNvPr id="1026" name="Picture 2" descr="C:\Users\steve\Desktop\Tyler TeacherPants Jensen\Thumb Drive\Art Foundations\perspective\Brunelleschi's idea on perspecti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486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Leonardo Di Vinci’s </a:t>
            </a:r>
            <a:br>
              <a:rPr lang="en-US" dirty="0" smtClean="0"/>
            </a:br>
            <a:r>
              <a:rPr lang="en-US" dirty="0" smtClean="0"/>
              <a:t>The Last Supper </a:t>
            </a:r>
            <a:endParaRPr lang="en-US" dirty="0"/>
          </a:p>
        </p:txBody>
      </p:sp>
      <p:pic>
        <p:nvPicPr>
          <p:cNvPr id="2050" name="Picture 2" descr="C:\Users\steve\Desktop\Tyler TeacherPants Jensen\Thumb Drive\Art Foundations\perspective\da-vinci-last-supper-painting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2" y="1924844"/>
            <a:ext cx="7534275" cy="387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14299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rawing a hallway</a:t>
            </a:r>
            <a:endParaRPr lang="en-US" dirty="0"/>
          </a:p>
        </p:txBody>
      </p:sp>
      <p:pic>
        <p:nvPicPr>
          <p:cNvPr id="4098" name="Picture 2" descr="C:\Users\steve\Desktop\Tyler TeacherPants Jensen\Thumb Drive\Art Foundations\perspective\perspective draw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367617" cy="32766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981200"/>
            <a:ext cx="5180029" cy="398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rawing a room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467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room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7010400" cy="45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8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Piero</a:t>
            </a:r>
            <a:r>
              <a:rPr lang="en-US" dirty="0" smtClean="0"/>
              <a:t> Della Francesca’s</a:t>
            </a:r>
            <a:br>
              <a:rPr lang="en-US" dirty="0" smtClean="0"/>
            </a:br>
            <a:r>
              <a:rPr lang="en-US" dirty="0" smtClean="0"/>
              <a:t>Ideal City</a:t>
            </a:r>
            <a:endParaRPr lang="en-US" dirty="0"/>
          </a:p>
        </p:txBody>
      </p:sp>
      <p:pic>
        <p:nvPicPr>
          <p:cNvPr id="5122" name="Picture 2" descr="C:\Users\steve\Desktop\Tyler TeacherPants Jensen\Thumb Drive\Art Foundations\perspective\Piero-della-Francesca-Ideal-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26055"/>
            <a:ext cx="8229600" cy="2074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38</Words>
  <Application>Microsoft Macintosh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One  Point Linear Perspective</vt:lpstr>
      <vt:lpstr>Seeing in perspective</vt:lpstr>
      <vt:lpstr>Brunelleschi’s Vision</vt:lpstr>
      <vt:lpstr>Leonardo Di Vinci’s  The Last Supper </vt:lpstr>
      <vt:lpstr>PowerPoint Presentation</vt:lpstr>
      <vt:lpstr>Drawing a hallway</vt:lpstr>
      <vt:lpstr>Drawing a room</vt:lpstr>
      <vt:lpstr>Drawing a room</vt:lpstr>
      <vt:lpstr>Piero Della Francesca’s Ideal City</vt:lpstr>
      <vt:lpstr>Raphael's  School of Scholars  </vt:lpstr>
      <vt:lpstr>Drawing Letters</vt:lpstr>
      <vt:lpstr>Victor Vasarely</vt:lpstr>
      <vt:lpstr>One point introduction</vt:lpstr>
      <vt:lpstr>Bird’s Eye</vt:lpstr>
      <vt:lpstr>One Point Room</vt:lpstr>
      <vt:lpstr>One Point 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one  point linear perspective</dc:title>
  <dc:creator>steve</dc:creator>
  <cp:lastModifiedBy>T J</cp:lastModifiedBy>
  <cp:revision>14</cp:revision>
  <dcterms:created xsi:type="dcterms:W3CDTF">2010-09-06T15:14:52Z</dcterms:created>
  <dcterms:modified xsi:type="dcterms:W3CDTF">2016-01-25T05:03:07Z</dcterms:modified>
</cp:coreProperties>
</file>