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2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5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B356-900A-4A49-9C0D-8090ABA6F98E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30B4-E632-B143-B0C9-366307F3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6981"/>
            <a:ext cx="9144001" cy="8257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>
                <a:latin typeface="Graphite Std"/>
                <a:cs typeface="Graphite Std"/>
              </a:rPr>
              <a:t>Illustrated Phrases </a:t>
            </a:r>
            <a:endParaRPr lang="en-US" sz="10000" dirty="0">
              <a:latin typeface="Graphite Std"/>
              <a:cs typeface="Graphite Std"/>
            </a:endParaRPr>
          </a:p>
        </p:txBody>
      </p:sp>
    </p:spTree>
    <p:extLst>
      <p:ext uri="{BB962C8B-B14F-4D97-AF65-F5344CB8AC3E}">
        <p14:creationId xmlns:p14="http://schemas.microsoft.com/office/powerpoint/2010/main" val="168285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208"/>
          </a:xfrm>
        </p:spPr>
        <p:txBody>
          <a:bodyPr/>
          <a:lstStyle/>
          <a:p>
            <a:r>
              <a:rPr lang="en-US" dirty="0" smtClean="0">
                <a:latin typeface="Graphite Std"/>
                <a:cs typeface="Graphite Std"/>
              </a:rPr>
              <a:t>Illustrations in Watercolor</a:t>
            </a:r>
            <a:endParaRPr lang="en-US" dirty="0">
              <a:latin typeface="Graphite Std"/>
              <a:cs typeface="Graphite Std"/>
            </a:endParaRPr>
          </a:p>
        </p:txBody>
      </p:sp>
      <p:pic>
        <p:nvPicPr>
          <p:cNvPr id="4" name="Picture 3" descr="bird 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" y="1286129"/>
            <a:ext cx="4784454" cy="2937655"/>
          </a:xfrm>
          <a:prstGeom prst="rect">
            <a:avLst/>
          </a:prstGeom>
        </p:spPr>
      </p:pic>
      <p:pic>
        <p:nvPicPr>
          <p:cNvPr id="5" name="Picture 4" descr="Dino r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64" y="1493859"/>
            <a:ext cx="3445536" cy="2729925"/>
          </a:xfrm>
          <a:prstGeom prst="rect">
            <a:avLst/>
          </a:prstGeom>
        </p:spPr>
      </p:pic>
      <p:pic>
        <p:nvPicPr>
          <p:cNvPr id="6" name="Picture 5" descr="Mai S Kemble kit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92" y="4367140"/>
            <a:ext cx="1965125" cy="2367508"/>
          </a:xfrm>
          <a:prstGeom prst="rect">
            <a:avLst/>
          </a:prstGeom>
        </p:spPr>
      </p:pic>
      <p:pic>
        <p:nvPicPr>
          <p:cNvPr id="7" name="Picture 6" descr="giraff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75" y="4481101"/>
            <a:ext cx="3858815" cy="22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9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raphite Std"/>
                <a:cs typeface="Graphite Std"/>
              </a:rPr>
              <a:t>Illustrations in Watercolor</a:t>
            </a:r>
            <a:endParaRPr lang="en-US" dirty="0">
              <a:latin typeface="Graphite Std"/>
              <a:cs typeface="Graphite Std"/>
            </a:endParaRPr>
          </a:p>
        </p:txBody>
      </p:sp>
      <p:pic>
        <p:nvPicPr>
          <p:cNvPr id="4" name="Picture 3" descr="illustation pl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707"/>
            <a:ext cx="3206097" cy="4533874"/>
          </a:xfrm>
          <a:prstGeom prst="rect">
            <a:avLst/>
          </a:prstGeom>
        </p:spPr>
      </p:pic>
      <p:pic>
        <p:nvPicPr>
          <p:cNvPr id="5" name="Picture 4" descr="turtle and h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51" y="927967"/>
            <a:ext cx="4477562" cy="2897622"/>
          </a:xfrm>
          <a:prstGeom prst="rect">
            <a:avLst/>
          </a:prstGeom>
        </p:spPr>
      </p:pic>
      <p:pic>
        <p:nvPicPr>
          <p:cNvPr id="6" name="Picture 5" descr="watercolor bo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10" y="3995328"/>
            <a:ext cx="2784247" cy="26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9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647"/>
          </a:xfrm>
        </p:spPr>
        <p:txBody>
          <a:bodyPr/>
          <a:lstStyle/>
          <a:p>
            <a:r>
              <a:rPr lang="en-US" dirty="0" smtClean="0">
                <a:latin typeface="Graphite Std"/>
                <a:cs typeface="Graphite Std"/>
              </a:rPr>
              <a:t>Illustrations in Watercolor</a:t>
            </a:r>
            <a:endParaRPr lang="en-US" dirty="0">
              <a:latin typeface="Graphite Std"/>
              <a:cs typeface="Graphite Std"/>
            </a:endParaRPr>
          </a:p>
        </p:txBody>
      </p:sp>
      <p:pic>
        <p:nvPicPr>
          <p:cNvPr id="4" name="Picture 3" descr="Portrait watercolor styl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9456"/>
            <a:ext cx="2326607" cy="3292654"/>
          </a:xfrm>
          <a:prstGeom prst="rect">
            <a:avLst/>
          </a:prstGeom>
        </p:spPr>
      </p:pic>
      <p:pic>
        <p:nvPicPr>
          <p:cNvPr id="7" name="Picture 6" descr="Mai S Kemble watercolor b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27" y="3510073"/>
            <a:ext cx="2393655" cy="2973485"/>
          </a:xfrm>
          <a:prstGeom prst="rect">
            <a:avLst/>
          </a:prstGeom>
        </p:spPr>
      </p:pic>
      <p:pic>
        <p:nvPicPr>
          <p:cNvPr id="8" name="Picture 7" descr="tree and soli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82" y="1251534"/>
            <a:ext cx="2487818" cy="35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9126"/>
          </a:xfrm>
        </p:spPr>
        <p:txBody>
          <a:bodyPr/>
          <a:lstStyle/>
          <a:p>
            <a:r>
              <a:rPr lang="en-US" dirty="0" smtClean="0"/>
              <a:t>Phrase as an Illustration</a:t>
            </a:r>
            <a:endParaRPr lang="en-US" dirty="0"/>
          </a:p>
        </p:txBody>
      </p:sp>
      <p:pic>
        <p:nvPicPr>
          <p:cNvPr id="4" name="Picture 3" descr="FullSizeRender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7" y="994355"/>
            <a:ext cx="3639374" cy="2649920"/>
          </a:xfrm>
          <a:prstGeom prst="rect">
            <a:avLst/>
          </a:prstGeom>
        </p:spPr>
      </p:pic>
      <p:pic>
        <p:nvPicPr>
          <p:cNvPr id="5" name="Picture 4" descr="FullSizeRe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18" y="4071993"/>
            <a:ext cx="3966538" cy="2590645"/>
          </a:xfrm>
          <a:prstGeom prst="rect">
            <a:avLst/>
          </a:prstGeom>
        </p:spPr>
      </p:pic>
      <p:pic>
        <p:nvPicPr>
          <p:cNvPr id="6" name="Picture 5" descr="FullSizeRen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09" y="994355"/>
            <a:ext cx="3962497" cy="26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aphite Std"/>
                <a:cs typeface="Graphite Std"/>
              </a:rPr>
              <a:t>Your Assignment</a:t>
            </a:r>
            <a:endParaRPr lang="en-US" dirty="0">
              <a:latin typeface="Graphite Std"/>
              <a:cs typeface="Graphite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latin typeface="Graphite Std"/>
                <a:cs typeface="Graphite Std"/>
              </a:rPr>
              <a:t>Select a popular phrase and create a literal image of the phrase.  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On scratch paper create 2/3 sketches of your ideas.  Focus on style, balance, contrast, and emphasis.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Check it off and collect watercolor paper.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Draw BIG BASIC shapes lightly in pencil.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You may tape your watercolor paper to a board.  (It may warp)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Start watercolors with light to dark and background to foreground.  Recall that you are creating layers to create form.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Proportion, perspective, and values.  You need a light source.</a:t>
            </a:r>
          </a:p>
          <a:p>
            <a:r>
              <a:rPr lang="en-US" sz="2300" dirty="0" smtClean="0">
                <a:latin typeface="Graphite Std"/>
                <a:cs typeface="Graphite Std"/>
              </a:rPr>
              <a:t>You are welcome to lightly outline in ink once your piece is dry.  All pieces must have the pencil erased.  </a:t>
            </a:r>
          </a:p>
        </p:txBody>
      </p:sp>
    </p:spTree>
    <p:extLst>
      <p:ext uri="{BB962C8B-B14F-4D97-AF65-F5344CB8AC3E}">
        <p14:creationId xmlns:p14="http://schemas.microsoft.com/office/powerpoint/2010/main" val="341961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140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Illustrated Phrases </vt:lpstr>
      <vt:lpstr>Illustrations in Watercolor</vt:lpstr>
      <vt:lpstr>Illustrations in Watercolor</vt:lpstr>
      <vt:lpstr>Illustrations in Watercolor</vt:lpstr>
      <vt:lpstr>Phrase as an Illustration</vt:lpstr>
      <vt:lpstr>Your Assignment</vt:lpstr>
    </vt:vector>
  </TitlesOfParts>
  <Company>Mine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Illustrated Phrases </dc:title>
  <dc:creator>T J</dc:creator>
  <cp:lastModifiedBy>T J</cp:lastModifiedBy>
  <cp:revision>6</cp:revision>
  <dcterms:created xsi:type="dcterms:W3CDTF">2015-05-03T20:57:32Z</dcterms:created>
  <dcterms:modified xsi:type="dcterms:W3CDTF">2015-05-03T22:19:31Z</dcterms:modified>
</cp:coreProperties>
</file>